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treppe-berlin.de/index.html" TargetMode="External"/><Relationship Id="rId3" Type="http://schemas.openxmlformats.org/officeDocument/2006/relationships/hyperlink" Target="https://gcs.holztreppe-berlin.de/paket-c2ea23f95a044c7db152235e24a3b178/holztreppe-planen-grundriss-ma-e-und-bauform-w-hlen-4689656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Aufbau, Bauteile und Ausführungsvarianten erklärt</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Holztreppe planen: Grundriss, Maße und Bauform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